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9" r:id="rId4"/>
    <p:sldId id="256" r:id="rId5"/>
    <p:sldId id="258" r:id="rId6"/>
    <p:sldId id="260" r:id="rId7"/>
    <p:sldId id="261" r:id="rId8"/>
    <p:sldId id="271" r:id="rId9"/>
    <p:sldId id="264" r:id="rId10"/>
    <p:sldId id="262" r:id="rId11"/>
    <p:sldId id="263" r:id="rId12"/>
    <p:sldId id="265" r:id="rId13"/>
    <p:sldId id="266" r:id="rId14"/>
    <p:sldId id="267" r:id="rId15"/>
    <p:sldId id="268" r:id="rId16"/>
    <p:sldId id="270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36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4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9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26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75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4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0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4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4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9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778A-04EB-4239-940C-0396423400CF}" type="datetimeFigureOut">
              <a:rPr lang="zh-CN" altLang="en-US" smtClean="0"/>
              <a:t>2017/12/26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B46F4-5681-4524-BC82-771FCBFDF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8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陶毅商</a:t>
            </a:r>
            <a:r>
              <a:rPr lang="zh-CN" altLang="en-US" b="1" dirty="0" smtClean="0"/>
              <a:t>城功能介绍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登录、注册</a:t>
            </a:r>
            <a:endParaRPr lang="en-US" altLang="zh-CN" dirty="0" smtClean="0"/>
          </a:p>
          <a:p>
            <a:r>
              <a:rPr lang="zh-CN" altLang="en-US" dirty="0" smtClean="0"/>
              <a:t>首页展示</a:t>
            </a:r>
            <a:endParaRPr lang="en-US" altLang="zh-CN" dirty="0" smtClean="0"/>
          </a:p>
          <a:p>
            <a:r>
              <a:rPr lang="zh-CN" altLang="en-US" dirty="0" smtClean="0"/>
              <a:t>商品分类管理</a:t>
            </a:r>
            <a:endParaRPr lang="en-US" altLang="zh-CN" dirty="0" smtClean="0"/>
          </a:p>
          <a:p>
            <a:r>
              <a:rPr lang="zh-CN" altLang="en-US" dirty="0" smtClean="0"/>
              <a:t>商品分类查询</a:t>
            </a:r>
            <a:endParaRPr lang="en-US" altLang="zh-CN" dirty="0" smtClean="0"/>
          </a:p>
          <a:p>
            <a:r>
              <a:rPr lang="zh-CN" altLang="en-US" dirty="0" smtClean="0"/>
              <a:t>购物车管理</a:t>
            </a:r>
            <a:endParaRPr lang="en-US" altLang="zh-CN" dirty="0" smtClean="0"/>
          </a:p>
          <a:p>
            <a:r>
              <a:rPr lang="zh-CN" altLang="en-US" dirty="0" smtClean="0"/>
              <a:t>商品信息展示</a:t>
            </a:r>
            <a:endParaRPr lang="en-US" altLang="zh-CN" dirty="0" smtClean="0"/>
          </a:p>
          <a:p>
            <a:r>
              <a:rPr lang="zh-CN" altLang="en-US" dirty="0" smtClean="0"/>
              <a:t>订单管理</a:t>
            </a:r>
            <a:endParaRPr lang="en-US" altLang="zh-CN" dirty="0" smtClean="0"/>
          </a:p>
          <a:p>
            <a:r>
              <a:rPr lang="zh-CN" altLang="en-US" dirty="0" smtClean="0"/>
              <a:t>个人信息管理</a:t>
            </a:r>
            <a:endParaRPr lang="en-US" altLang="zh-CN" dirty="0" smtClean="0"/>
          </a:p>
          <a:p>
            <a:r>
              <a:rPr lang="zh-CN" altLang="en-US" dirty="0" smtClean="0"/>
              <a:t>后台管理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60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72" y="0"/>
            <a:ext cx="7113922" cy="6735640"/>
          </a:xfrm>
        </p:spPr>
      </p:pic>
      <p:sp>
        <p:nvSpPr>
          <p:cNvPr id="5" name="文本框 4"/>
          <p:cNvSpPr txBox="1"/>
          <p:nvPr/>
        </p:nvSpPr>
        <p:spPr>
          <a:xfrm>
            <a:off x="1539670" y="1132764"/>
            <a:ext cx="1107996" cy="46416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 smtClean="0"/>
              <a:t>订单信息核对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51108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提交订单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0" y="1893864"/>
            <a:ext cx="10779599" cy="4752596"/>
          </a:xfrm>
        </p:spPr>
      </p:pic>
    </p:spTree>
    <p:extLst>
      <p:ext uri="{BB962C8B-B14F-4D97-AF65-F5344CB8AC3E}">
        <p14:creationId xmlns:p14="http://schemas.microsoft.com/office/powerpoint/2010/main" val="317123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个人中心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账户信息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21" y="1690688"/>
            <a:ext cx="8625385" cy="5530069"/>
          </a:xfrm>
        </p:spPr>
      </p:pic>
    </p:spTree>
    <p:extLst>
      <p:ext uri="{BB962C8B-B14F-4D97-AF65-F5344CB8AC3E}">
        <p14:creationId xmlns:p14="http://schemas.microsoft.com/office/powerpoint/2010/main" val="141834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个人中心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订单记录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27" y="1825624"/>
            <a:ext cx="7028597" cy="5159801"/>
          </a:xfrm>
        </p:spPr>
      </p:pic>
    </p:spTree>
    <p:extLst>
      <p:ext uri="{BB962C8B-B14F-4D97-AF65-F5344CB8AC3E}">
        <p14:creationId xmlns:p14="http://schemas.microsoft.com/office/powerpoint/2010/main" val="334946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后台管理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类别管理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74" y="1825625"/>
            <a:ext cx="9969652" cy="4351338"/>
          </a:xfrm>
        </p:spPr>
      </p:pic>
    </p:spTree>
    <p:extLst>
      <p:ext uri="{BB962C8B-B14F-4D97-AF65-F5344CB8AC3E}">
        <p14:creationId xmlns:p14="http://schemas.microsoft.com/office/powerpoint/2010/main" val="265525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1" y="1378424"/>
            <a:ext cx="10994265" cy="4798539"/>
          </a:xfrm>
        </p:spPr>
      </p:pic>
    </p:spTree>
    <p:extLst>
      <p:ext uri="{BB962C8B-B14F-4D97-AF65-F5344CB8AC3E}">
        <p14:creationId xmlns:p14="http://schemas.microsoft.com/office/powerpoint/2010/main" val="427329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4" y="887104"/>
            <a:ext cx="11400767" cy="4975960"/>
          </a:xfrm>
        </p:spPr>
      </p:pic>
    </p:spTree>
    <p:extLst>
      <p:ext uri="{BB962C8B-B14F-4D97-AF65-F5344CB8AC3E}">
        <p14:creationId xmlns:p14="http://schemas.microsoft.com/office/powerpoint/2010/main" val="379481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7" y="1201003"/>
            <a:ext cx="11400767" cy="4975960"/>
          </a:xfrm>
        </p:spPr>
      </p:pic>
    </p:spTree>
    <p:extLst>
      <p:ext uri="{BB962C8B-B14F-4D97-AF65-F5344CB8AC3E}">
        <p14:creationId xmlns:p14="http://schemas.microsoft.com/office/powerpoint/2010/main" val="23276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登录界面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74" y="1825625"/>
            <a:ext cx="9969652" cy="4351338"/>
          </a:xfrm>
        </p:spPr>
      </p:pic>
    </p:spTree>
    <p:extLst>
      <p:ext uri="{BB962C8B-B14F-4D97-AF65-F5344CB8AC3E}">
        <p14:creationId xmlns:p14="http://schemas.microsoft.com/office/powerpoint/2010/main" val="226362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注册界面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94" y="1690688"/>
            <a:ext cx="9810533" cy="4486275"/>
          </a:xfrm>
        </p:spPr>
      </p:pic>
    </p:spTree>
    <p:extLst>
      <p:ext uri="{BB962C8B-B14F-4D97-AF65-F5344CB8AC3E}">
        <p14:creationId xmlns:p14="http://schemas.microsoft.com/office/powerpoint/2010/main" val="317229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92" y="0"/>
            <a:ext cx="5020388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80" y="0"/>
            <a:ext cx="461564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671" y="1501253"/>
            <a:ext cx="1200329" cy="34265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b="1" dirty="0" smtClean="0"/>
              <a:t>商城首页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148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商品分类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29" y="1825625"/>
            <a:ext cx="8423942" cy="4351338"/>
          </a:xfrm>
        </p:spPr>
      </p:pic>
    </p:spTree>
    <p:extLst>
      <p:ext uri="{BB962C8B-B14F-4D97-AF65-F5344CB8AC3E}">
        <p14:creationId xmlns:p14="http://schemas.microsoft.com/office/powerpoint/2010/main" val="268983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72" y="0"/>
            <a:ext cx="6878471" cy="7109055"/>
          </a:xfrm>
        </p:spPr>
      </p:pic>
      <p:sp>
        <p:nvSpPr>
          <p:cNvPr id="5" name="文本框 4"/>
          <p:cNvSpPr txBox="1"/>
          <p:nvPr/>
        </p:nvSpPr>
        <p:spPr>
          <a:xfrm>
            <a:off x="1184828" y="846160"/>
            <a:ext cx="1107996" cy="53998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b="1" dirty="0" smtClean="0"/>
              <a:t>水果类商品展示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01610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19" y="258760"/>
            <a:ext cx="3384645" cy="6505712"/>
          </a:xfrm>
        </p:spPr>
      </p:pic>
      <p:sp>
        <p:nvSpPr>
          <p:cNvPr id="5" name="文本框 4"/>
          <p:cNvSpPr txBox="1"/>
          <p:nvPr/>
        </p:nvSpPr>
        <p:spPr>
          <a:xfrm>
            <a:off x="1293230" y="1282890"/>
            <a:ext cx="1200329" cy="426014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b="1" dirty="0" smtClean="0"/>
              <a:t>加入购物车</a:t>
            </a:r>
            <a:endParaRPr lang="zh-CN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7547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9" y="0"/>
            <a:ext cx="3985146" cy="7659950"/>
          </a:xfrm>
        </p:spPr>
      </p:pic>
    </p:spTree>
    <p:extLst>
      <p:ext uri="{BB962C8B-B14F-4D97-AF65-F5344CB8AC3E}">
        <p14:creationId xmlns:p14="http://schemas.microsoft.com/office/powerpoint/2010/main" val="346317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购物车管理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6" y="1690688"/>
            <a:ext cx="9256159" cy="5036651"/>
          </a:xfrm>
        </p:spPr>
      </p:pic>
    </p:spTree>
    <p:extLst>
      <p:ext uri="{BB962C8B-B14F-4D97-AF65-F5344CB8AC3E}">
        <p14:creationId xmlns:p14="http://schemas.microsoft.com/office/powerpoint/2010/main" val="99546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77</Words>
  <Application>Microsoft Office PowerPoint</Application>
  <PresentationFormat>宽屏</PresentationFormat>
  <Paragraphs>31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陶毅商城功能介绍 </vt:lpstr>
      <vt:lpstr>登录界面</vt:lpstr>
      <vt:lpstr>注册界面</vt:lpstr>
      <vt:lpstr> </vt:lpstr>
      <vt:lpstr>商品分类</vt:lpstr>
      <vt:lpstr> </vt:lpstr>
      <vt:lpstr> </vt:lpstr>
      <vt:lpstr> </vt:lpstr>
      <vt:lpstr>购物车管理</vt:lpstr>
      <vt:lpstr> </vt:lpstr>
      <vt:lpstr>提交订单</vt:lpstr>
      <vt:lpstr>个人中心-账户信息</vt:lpstr>
      <vt:lpstr>个人中心-订单记录</vt:lpstr>
      <vt:lpstr>后台管理-类别管理</vt:lpstr>
      <vt:lpstr> </vt:lpstr>
      <vt:lpstr> </vt:lpstr>
      <vt:lpstr> </vt:lpstr>
    </vt:vector>
  </TitlesOfParts>
  <Company>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登录界面</dc:title>
  <dc:creator>User</dc:creator>
  <cp:lastModifiedBy>User</cp:lastModifiedBy>
  <cp:revision>3</cp:revision>
  <dcterms:created xsi:type="dcterms:W3CDTF">2017-12-26T07:20:15Z</dcterms:created>
  <dcterms:modified xsi:type="dcterms:W3CDTF">2017-12-26T07:45:21Z</dcterms:modified>
</cp:coreProperties>
</file>